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84" r:id="rId3"/>
    <p:sldId id="285" r:id="rId4"/>
    <p:sldId id="287" r:id="rId5"/>
    <p:sldId id="288" r:id="rId6"/>
    <p:sldId id="290" r:id="rId7"/>
    <p:sldId id="281" r:id="rId8"/>
  </p:sldIdLst>
  <p:sldSz cx="10693400" cy="7562850"/>
  <p:notesSz cx="10693400" cy="756285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46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53B04-FAE3-4F76-B0CD-3CB000717A1D}" type="datetimeFigureOut">
              <a:rPr lang="es-AR" smtClean="0"/>
              <a:t>22/10/2024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F076-4D9A-4E7A-87A0-491A3844B42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6529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F076-4D9A-4E7A-87A0-491A3844B423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27030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59992"/>
                </a:lnTo>
                <a:lnTo>
                  <a:pt x="10692003" y="7559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59992"/>
                </a:lnTo>
                <a:lnTo>
                  <a:pt x="10692003" y="7559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232C4F"/>
          </a:solidFill>
        </p:spPr>
        <p:txBody>
          <a:bodyPr wrap="square" lIns="0" tIns="0" rIns="0" bIns="0" rtlCol="0"/>
          <a:lstStyle/>
          <a:p>
            <a:endParaRPr lang="es-AR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27758" y="2740482"/>
            <a:ext cx="1817370" cy="310515"/>
            <a:chOff x="527758" y="2740482"/>
            <a:chExt cx="1817370" cy="310515"/>
          </a:xfrm>
        </p:grpSpPr>
        <p:sp>
          <p:nvSpPr>
            <p:cNvPr id="16" name="object 16"/>
            <p:cNvSpPr/>
            <p:nvPr/>
          </p:nvSpPr>
          <p:spPr>
            <a:xfrm>
              <a:off x="527748" y="2740481"/>
              <a:ext cx="426084" cy="306070"/>
            </a:xfrm>
            <a:custGeom>
              <a:avLst/>
              <a:gdLst/>
              <a:ahLst/>
              <a:cxnLst/>
              <a:rect l="l" t="t" r="r" b="b"/>
              <a:pathLst>
                <a:path w="426084" h="306069">
                  <a:moveTo>
                    <a:pt x="309587" y="20447"/>
                  </a:moveTo>
                  <a:lnTo>
                    <a:pt x="233006" y="20447"/>
                  </a:lnTo>
                  <a:lnTo>
                    <a:pt x="155854" y="200215"/>
                  </a:lnTo>
                  <a:lnTo>
                    <a:pt x="76581" y="20447"/>
                  </a:lnTo>
                  <a:lnTo>
                    <a:pt x="0" y="20447"/>
                  </a:lnTo>
                  <a:lnTo>
                    <a:pt x="0" y="305930"/>
                  </a:lnTo>
                  <a:lnTo>
                    <a:pt x="58826" y="305930"/>
                  </a:lnTo>
                  <a:lnTo>
                    <a:pt x="58826" y="109181"/>
                  </a:lnTo>
                  <a:lnTo>
                    <a:pt x="128854" y="264642"/>
                  </a:lnTo>
                  <a:lnTo>
                    <a:pt x="180733" y="264642"/>
                  </a:lnTo>
                  <a:lnTo>
                    <a:pt x="250748" y="103974"/>
                  </a:lnTo>
                  <a:lnTo>
                    <a:pt x="250748" y="305930"/>
                  </a:lnTo>
                  <a:lnTo>
                    <a:pt x="309587" y="305930"/>
                  </a:lnTo>
                  <a:lnTo>
                    <a:pt x="309587" y="20447"/>
                  </a:lnTo>
                  <a:close/>
                </a:path>
                <a:path w="426084" h="306069">
                  <a:moveTo>
                    <a:pt x="418769" y="94894"/>
                  </a:moveTo>
                  <a:lnTo>
                    <a:pt x="357047" y="94894"/>
                  </a:lnTo>
                  <a:lnTo>
                    <a:pt x="357047" y="305917"/>
                  </a:lnTo>
                  <a:lnTo>
                    <a:pt x="418769" y="305917"/>
                  </a:lnTo>
                  <a:lnTo>
                    <a:pt x="418769" y="94894"/>
                  </a:lnTo>
                  <a:close/>
                </a:path>
                <a:path w="426084" h="306069">
                  <a:moveTo>
                    <a:pt x="425907" y="32207"/>
                  </a:moveTo>
                  <a:lnTo>
                    <a:pt x="396849" y="520"/>
                  </a:lnTo>
                  <a:lnTo>
                    <a:pt x="387908" y="0"/>
                  </a:lnTo>
                  <a:lnTo>
                    <a:pt x="378879" y="520"/>
                  </a:lnTo>
                  <a:lnTo>
                    <a:pt x="349719" y="32207"/>
                  </a:lnTo>
                  <a:lnTo>
                    <a:pt x="350316" y="39484"/>
                  </a:lnTo>
                  <a:lnTo>
                    <a:pt x="387908" y="64223"/>
                  </a:lnTo>
                  <a:lnTo>
                    <a:pt x="396849" y="63715"/>
                  </a:lnTo>
                  <a:lnTo>
                    <a:pt x="425907" y="3220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0500" y="2832102"/>
              <a:ext cx="191731" cy="214299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217142" y="2740482"/>
              <a:ext cx="76200" cy="306070"/>
            </a:xfrm>
            <a:custGeom>
              <a:avLst/>
              <a:gdLst/>
              <a:ahLst/>
              <a:cxnLst/>
              <a:rect l="l" t="t" r="r" b="b"/>
              <a:pathLst>
                <a:path w="76200" h="306069">
                  <a:moveTo>
                    <a:pt x="69049" y="94894"/>
                  </a:moveTo>
                  <a:lnTo>
                    <a:pt x="7327" y="94894"/>
                  </a:lnTo>
                  <a:lnTo>
                    <a:pt x="7327" y="305917"/>
                  </a:lnTo>
                  <a:lnTo>
                    <a:pt x="69049" y="305917"/>
                  </a:lnTo>
                  <a:lnTo>
                    <a:pt x="69049" y="94894"/>
                  </a:lnTo>
                  <a:close/>
                </a:path>
                <a:path w="76200" h="306069">
                  <a:moveTo>
                    <a:pt x="38188" y="0"/>
                  </a:moveTo>
                  <a:lnTo>
                    <a:pt x="2357" y="18416"/>
                  </a:lnTo>
                  <a:lnTo>
                    <a:pt x="0" y="32207"/>
                  </a:lnTo>
                  <a:lnTo>
                    <a:pt x="595" y="39476"/>
                  </a:lnTo>
                  <a:lnTo>
                    <a:pt x="38188" y="64223"/>
                  </a:lnTo>
                  <a:lnTo>
                    <a:pt x="47132" y="63706"/>
                  </a:lnTo>
                  <a:lnTo>
                    <a:pt x="76187" y="32207"/>
                  </a:lnTo>
                  <a:lnTo>
                    <a:pt x="75596" y="24854"/>
                  </a:lnTo>
                  <a:lnTo>
                    <a:pt x="381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19173" y="2832097"/>
              <a:ext cx="167614" cy="218351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495272" y="2760926"/>
              <a:ext cx="153035" cy="289560"/>
            </a:xfrm>
            <a:custGeom>
              <a:avLst/>
              <a:gdLst/>
              <a:ahLst/>
              <a:cxnLst/>
              <a:rect l="l" t="t" r="r" b="b"/>
              <a:pathLst>
                <a:path w="153035" h="289560">
                  <a:moveTo>
                    <a:pt x="96062" y="0"/>
                  </a:moveTo>
                  <a:lnTo>
                    <a:pt x="45529" y="0"/>
                  </a:lnTo>
                  <a:lnTo>
                    <a:pt x="34340" y="74447"/>
                  </a:lnTo>
                  <a:lnTo>
                    <a:pt x="0" y="74447"/>
                  </a:lnTo>
                  <a:lnTo>
                    <a:pt x="0" y="123062"/>
                  </a:lnTo>
                  <a:lnTo>
                    <a:pt x="34340" y="123062"/>
                  </a:lnTo>
                  <a:lnTo>
                    <a:pt x="34340" y="210248"/>
                  </a:lnTo>
                  <a:lnTo>
                    <a:pt x="45677" y="259072"/>
                  </a:lnTo>
                  <a:lnTo>
                    <a:pt x="79354" y="284510"/>
                  </a:lnTo>
                  <a:lnTo>
                    <a:pt x="113614" y="289331"/>
                  </a:lnTo>
                  <a:lnTo>
                    <a:pt x="123356" y="289053"/>
                  </a:lnTo>
                  <a:lnTo>
                    <a:pt x="133095" y="288220"/>
                  </a:lnTo>
                  <a:lnTo>
                    <a:pt x="142835" y="286834"/>
                  </a:lnTo>
                  <a:lnTo>
                    <a:pt x="152577" y="284899"/>
                  </a:lnTo>
                  <a:lnTo>
                    <a:pt x="152577" y="236092"/>
                  </a:lnTo>
                  <a:lnTo>
                    <a:pt x="143192" y="237769"/>
                  </a:lnTo>
                  <a:lnTo>
                    <a:pt x="135801" y="238594"/>
                  </a:lnTo>
                  <a:lnTo>
                    <a:pt x="122161" y="238594"/>
                  </a:lnTo>
                  <a:lnTo>
                    <a:pt x="115569" y="237413"/>
                  </a:lnTo>
                  <a:lnTo>
                    <a:pt x="105676" y="232651"/>
                  </a:lnTo>
                  <a:lnTo>
                    <a:pt x="102006" y="228701"/>
                  </a:lnTo>
                  <a:lnTo>
                    <a:pt x="97256" y="217639"/>
                  </a:lnTo>
                  <a:lnTo>
                    <a:pt x="96062" y="210121"/>
                  </a:lnTo>
                  <a:lnTo>
                    <a:pt x="96062" y="123062"/>
                  </a:lnTo>
                  <a:lnTo>
                    <a:pt x="151422" y="123062"/>
                  </a:lnTo>
                  <a:lnTo>
                    <a:pt x="151422" y="74447"/>
                  </a:lnTo>
                  <a:lnTo>
                    <a:pt x="96062" y="74447"/>
                  </a:lnTo>
                  <a:lnTo>
                    <a:pt x="960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63666" y="2832096"/>
              <a:ext cx="189801" cy="21835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85485" y="2832483"/>
              <a:ext cx="130975" cy="213918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2035555" y="2740482"/>
              <a:ext cx="76200" cy="306070"/>
            </a:xfrm>
            <a:custGeom>
              <a:avLst/>
              <a:gdLst/>
              <a:ahLst/>
              <a:cxnLst/>
              <a:rect l="l" t="t" r="r" b="b"/>
              <a:pathLst>
                <a:path w="76200" h="306069">
                  <a:moveTo>
                    <a:pt x="69049" y="94894"/>
                  </a:moveTo>
                  <a:lnTo>
                    <a:pt x="7327" y="94894"/>
                  </a:lnTo>
                  <a:lnTo>
                    <a:pt x="7327" y="305917"/>
                  </a:lnTo>
                  <a:lnTo>
                    <a:pt x="69049" y="305917"/>
                  </a:lnTo>
                  <a:lnTo>
                    <a:pt x="69049" y="94894"/>
                  </a:lnTo>
                  <a:close/>
                </a:path>
                <a:path w="76200" h="306069">
                  <a:moveTo>
                    <a:pt x="38188" y="0"/>
                  </a:moveTo>
                  <a:lnTo>
                    <a:pt x="2357" y="18416"/>
                  </a:lnTo>
                  <a:lnTo>
                    <a:pt x="0" y="32207"/>
                  </a:lnTo>
                  <a:lnTo>
                    <a:pt x="595" y="39476"/>
                  </a:lnTo>
                  <a:lnTo>
                    <a:pt x="38188" y="64223"/>
                  </a:lnTo>
                  <a:lnTo>
                    <a:pt x="47132" y="63706"/>
                  </a:lnTo>
                  <a:lnTo>
                    <a:pt x="76187" y="32207"/>
                  </a:lnTo>
                  <a:lnTo>
                    <a:pt x="75596" y="24854"/>
                  </a:lnTo>
                  <a:lnTo>
                    <a:pt x="381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38938" y="2832103"/>
              <a:ext cx="205984" cy="218338"/>
            </a:xfrm>
            <a:prstGeom prst="rect">
              <a:avLst/>
            </a:prstGeom>
          </p:spPr>
        </p:pic>
      </p:grpSp>
      <p:grpSp>
        <p:nvGrpSpPr>
          <p:cNvPr id="25" name="object 25"/>
          <p:cNvGrpSpPr/>
          <p:nvPr/>
        </p:nvGrpSpPr>
        <p:grpSpPr>
          <a:xfrm>
            <a:off x="2464719" y="2734696"/>
            <a:ext cx="425450" cy="316230"/>
            <a:chOff x="2464719" y="2734696"/>
            <a:chExt cx="425450" cy="316230"/>
          </a:xfrm>
        </p:grpSpPr>
        <p:sp>
          <p:nvSpPr>
            <p:cNvPr id="26" name="object 26"/>
            <p:cNvSpPr/>
            <p:nvPr/>
          </p:nvSpPr>
          <p:spPr>
            <a:xfrm>
              <a:off x="2464719" y="2734696"/>
              <a:ext cx="201295" cy="315595"/>
            </a:xfrm>
            <a:custGeom>
              <a:avLst/>
              <a:gdLst/>
              <a:ahLst/>
              <a:cxnLst/>
              <a:rect l="l" t="t" r="r" b="b"/>
              <a:pathLst>
                <a:path w="201294" h="315594">
                  <a:moveTo>
                    <a:pt x="123710" y="97205"/>
                  </a:moveTo>
                  <a:lnTo>
                    <a:pt x="114960" y="97205"/>
                  </a:lnTo>
                  <a:lnTo>
                    <a:pt x="88567" y="99022"/>
                  </a:lnTo>
                  <a:lnTo>
                    <a:pt x="45791" y="113541"/>
                  </a:lnTo>
                  <a:lnTo>
                    <a:pt x="16544" y="142399"/>
                  </a:lnTo>
                  <a:lnTo>
                    <a:pt x="1838" y="184595"/>
                  </a:lnTo>
                  <a:lnTo>
                    <a:pt x="0" y="210629"/>
                  </a:lnTo>
                  <a:lnTo>
                    <a:pt x="723" y="227788"/>
                  </a:lnTo>
                  <a:lnTo>
                    <a:pt x="11582" y="269938"/>
                  </a:lnTo>
                  <a:lnTo>
                    <a:pt x="42633" y="304368"/>
                  </a:lnTo>
                  <a:lnTo>
                    <a:pt x="86601" y="315366"/>
                  </a:lnTo>
                  <a:lnTo>
                    <a:pt x="95433" y="314937"/>
                  </a:lnTo>
                  <a:lnTo>
                    <a:pt x="132200" y="300397"/>
                  </a:lnTo>
                  <a:lnTo>
                    <a:pt x="142735" y="289712"/>
                  </a:lnTo>
                  <a:lnTo>
                    <a:pt x="201180" y="289712"/>
                  </a:lnTo>
                  <a:lnTo>
                    <a:pt x="201180" y="265023"/>
                  </a:lnTo>
                  <a:lnTo>
                    <a:pt x="104736" y="265023"/>
                  </a:lnTo>
                  <a:lnTo>
                    <a:pt x="95016" y="264192"/>
                  </a:lnTo>
                  <a:lnTo>
                    <a:pt x="64860" y="233583"/>
                  </a:lnTo>
                  <a:lnTo>
                    <a:pt x="62115" y="205803"/>
                  </a:lnTo>
                  <a:lnTo>
                    <a:pt x="62928" y="190632"/>
                  </a:lnTo>
                  <a:lnTo>
                    <a:pt x="82514" y="152278"/>
                  </a:lnTo>
                  <a:lnTo>
                    <a:pt x="115150" y="144081"/>
                  </a:lnTo>
                  <a:lnTo>
                    <a:pt x="201180" y="144081"/>
                  </a:lnTo>
                  <a:lnTo>
                    <a:pt x="201180" y="98755"/>
                  </a:lnTo>
                  <a:lnTo>
                    <a:pt x="139458" y="98755"/>
                  </a:lnTo>
                  <a:lnTo>
                    <a:pt x="131876" y="97726"/>
                  </a:lnTo>
                  <a:lnTo>
                    <a:pt x="123710" y="97205"/>
                  </a:lnTo>
                  <a:close/>
                </a:path>
                <a:path w="201294" h="315594">
                  <a:moveTo>
                    <a:pt x="201180" y="289712"/>
                  </a:moveTo>
                  <a:lnTo>
                    <a:pt x="145630" y="289712"/>
                  </a:lnTo>
                  <a:lnTo>
                    <a:pt x="149491" y="311708"/>
                  </a:lnTo>
                  <a:lnTo>
                    <a:pt x="201180" y="311708"/>
                  </a:lnTo>
                  <a:lnTo>
                    <a:pt x="201180" y="289712"/>
                  </a:lnTo>
                  <a:close/>
                </a:path>
                <a:path w="201294" h="315594">
                  <a:moveTo>
                    <a:pt x="201180" y="144081"/>
                  </a:moveTo>
                  <a:lnTo>
                    <a:pt x="123901" y="144081"/>
                  </a:lnTo>
                  <a:lnTo>
                    <a:pt x="131991" y="144856"/>
                  </a:lnTo>
                  <a:lnTo>
                    <a:pt x="139458" y="146392"/>
                  </a:lnTo>
                  <a:lnTo>
                    <a:pt x="139458" y="250748"/>
                  </a:lnTo>
                  <a:lnTo>
                    <a:pt x="135343" y="255511"/>
                  </a:lnTo>
                  <a:lnTo>
                    <a:pt x="130200" y="259079"/>
                  </a:lnTo>
                  <a:lnTo>
                    <a:pt x="117855" y="263829"/>
                  </a:lnTo>
                  <a:lnTo>
                    <a:pt x="111417" y="265023"/>
                  </a:lnTo>
                  <a:lnTo>
                    <a:pt x="201180" y="265023"/>
                  </a:lnTo>
                  <a:lnTo>
                    <a:pt x="201180" y="144081"/>
                  </a:lnTo>
                  <a:close/>
                </a:path>
                <a:path w="201294" h="315594">
                  <a:moveTo>
                    <a:pt x="201180" y="0"/>
                  </a:moveTo>
                  <a:lnTo>
                    <a:pt x="139458" y="0"/>
                  </a:lnTo>
                  <a:lnTo>
                    <a:pt x="139458" y="98755"/>
                  </a:lnTo>
                  <a:lnTo>
                    <a:pt x="201180" y="98755"/>
                  </a:lnTo>
                  <a:lnTo>
                    <a:pt x="2011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00237" y="2832096"/>
              <a:ext cx="189801" cy="218351"/>
            </a:xfrm>
            <a:prstGeom prst="rect">
              <a:avLst/>
            </a:prstGeom>
          </p:spPr>
        </p:pic>
      </p:grpSp>
      <p:grpSp>
        <p:nvGrpSpPr>
          <p:cNvPr id="28" name="object 28"/>
          <p:cNvGrpSpPr/>
          <p:nvPr/>
        </p:nvGrpSpPr>
        <p:grpSpPr>
          <a:xfrm>
            <a:off x="3019853" y="2734691"/>
            <a:ext cx="1906905" cy="316230"/>
            <a:chOff x="3019853" y="2734691"/>
            <a:chExt cx="1906905" cy="316230"/>
          </a:xfrm>
        </p:grpSpPr>
        <p:sp>
          <p:nvSpPr>
            <p:cNvPr id="29" name="object 29"/>
            <p:cNvSpPr/>
            <p:nvPr/>
          </p:nvSpPr>
          <p:spPr>
            <a:xfrm>
              <a:off x="3019853" y="2757454"/>
              <a:ext cx="236854" cy="289560"/>
            </a:xfrm>
            <a:custGeom>
              <a:avLst/>
              <a:gdLst/>
              <a:ahLst/>
              <a:cxnLst/>
              <a:rect l="l" t="t" r="r" b="b"/>
              <a:pathLst>
                <a:path w="236854" h="289560">
                  <a:moveTo>
                    <a:pt x="89306" y="0"/>
                  </a:moveTo>
                  <a:lnTo>
                    <a:pt x="43586" y="2705"/>
                  </a:lnTo>
                  <a:lnTo>
                    <a:pt x="0" y="9842"/>
                  </a:lnTo>
                  <a:lnTo>
                    <a:pt x="0" y="288950"/>
                  </a:lnTo>
                  <a:lnTo>
                    <a:pt x="61912" y="288950"/>
                  </a:lnTo>
                  <a:lnTo>
                    <a:pt x="61912" y="183235"/>
                  </a:lnTo>
                  <a:lnTo>
                    <a:pt x="162051" y="183235"/>
                  </a:lnTo>
                  <a:lnTo>
                    <a:pt x="155651" y="174167"/>
                  </a:lnTo>
                  <a:lnTo>
                    <a:pt x="168726" y="168314"/>
                  </a:lnTo>
                  <a:lnTo>
                    <a:pt x="180174" y="161156"/>
                  </a:lnTo>
                  <a:lnTo>
                    <a:pt x="189994" y="152693"/>
                  </a:lnTo>
                  <a:lnTo>
                    <a:pt x="198183" y="142925"/>
                  </a:lnTo>
                  <a:lnTo>
                    <a:pt x="201347" y="137528"/>
                  </a:lnTo>
                  <a:lnTo>
                    <a:pt x="92964" y="137528"/>
                  </a:lnTo>
                  <a:lnTo>
                    <a:pt x="85458" y="137418"/>
                  </a:lnTo>
                  <a:lnTo>
                    <a:pt x="77781" y="137091"/>
                  </a:lnTo>
                  <a:lnTo>
                    <a:pt x="69932" y="136547"/>
                  </a:lnTo>
                  <a:lnTo>
                    <a:pt x="61912" y="135788"/>
                  </a:lnTo>
                  <a:lnTo>
                    <a:pt x="61912" y="49187"/>
                  </a:lnTo>
                  <a:lnTo>
                    <a:pt x="70315" y="47920"/>
                  </a:lnTo>
                  <a:lnTo>
                    <a:pt x="78743" y="47015"/>
                  </a:lnTo>
                  <a:lnTo>
                    <a:pt x="87194" y="46472"/>
                  </a:lnTo>
                  <a:lnTo>
                    <a:pt x="95669" y="46291"/>
                  </a:lnTo>
                  <a:lnTo>
                    <a:pt x="202351" y="46291"/>
                  </a:lnTo>
                  <a:lnTo>
                    <a:pt x="195581" y="35217"/>
                  </a:lnTo>
                  <a:lnTo>
                    <a:pt x="182079" y="22466"/>
                  </a:lnTo>
                  <a:lnTo>
                    <a:pt x="164708" y="12639"/>
                  </a:lnTo>
                  <a:lnTo>
                    <a:pt x="143456" y="5618"/>
                  </a:lnTo>
                  <a:lnTo>
                    <a:pt x="118321" y="1404"/>
                  </a:lnTo>
                  <a:lnTo>
                    <a:pt x="89306" y="0"/>
                  </a:lnTo>
                  <a:close/>
                </a:path>
                <a:path w="236854" h="289560">
                  <a:moveTo>
                    <a:pt x="162051" y="183235"/>
                  </a:moveTo>
                  <a:lnTo>
                    <a:pt x="61912" y="183235"/>
                  </a:lnTo>
                  <a:lnTo>
                    <a:pt x="69925" y="183661"/>
                  </a:lnTo>
                  <a:lnTo>
                    <a:pt x="77579" y="183967"/>
                  </a:lnTo>
                  <a:lnTo>
                    <a:pt x="84874" y="184151"/>
                  </a:lnTo>
                  <a:lnTo>
                    <a:pt x="91808" y="184213"/>
                  </a:lnTo>
                  <a:lnTo>
                    <a:pt x="95275" y="184213"/>
                  </a:lnTo>
                  <a:lnTo>
                    <a:pt x="168198" y="288950"/>
                  </a:lnTo>
                  <a:lnTo>
                    <a:pt x="236664" y="288950"/>
                  </a:lnTo>
                  <a:lnTo>
                    <a:pt x="162051" y="183235"/>
                  </a:lnTo>
                  <a:close/>
                </a:path>
                <a:path w="236854" h="289560">
                  <a:moveTo>
                    <a:pt x="202351" y="46291"/>
                  </a:moveTo>
                  <a:lnTo>
                    <a:pt x="95669" y="46291"/>
                  </a:lnTo>
                  <a:lnTo>
                    <a:pt x="109632" y="46972"/>
                  </a:lnTo>
                  <a:lnTo>
                    <a:pt x="121632" y="49015"/>
                  </a:lnTo>
                  <a:lnTo>
                    <a:pt x="153037" y="80749"/>
                  </a:lnTo>
                  <a:lnTo>
                    <a:pt x="153924" y="91808"/>
                  </a:lnTo>
                  <a:lnTo>
                    <a:pt x="152993" y="103033"/>
                  </a:lnTo>
                  <a:lnTo>
                    <a:pt x="120110" y="134831"/>
                  </a:lnTo>
                  <a:lnTo>
                    <a:pt x="92964" y="137528"/>
                  </a:lnTo>
                  <a:lnTo>
                    <a:pt x="201347" y="137528"/>
                  </a:lnTo>
                  <a:lnTo>
                    <a:pt x="204641" y="131910"/>
                  </a:lnTo>
                  <a:lnTo>
                    <a:pt x="209253" y="119686"/>
                  </a:lnTo>
                  <a:lnTo>
                    <a:pt x="212019" y="106255"/>
                  </a:lnTo>
                  <a:lnTo>
                    <a:pt x="212940" y="91617"/>
                  </a:lnTo>
                  <a:lnTo>
                    <a:pt x="211012" y="69793"/>
                  </a:lnTo>
                  <a:lnTo>
                    <a:pt x="205225" y="50993"/>
                  </a:lnTo>
                  <a:lnTo>
                    <a:pt x="202351" y="4629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58646" y="2832096"/>
              <a:ext cx="189801" cy="218351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3480460" y="2734691"/>
              <a:ext cx="62230" cy="311785"/>
            </a:xfrm>
            <a:custGeom>
              <a:avLst/>
              <a:gdLst/>
              <a:ahLst/>
              <a:cxnLst/>
              <a:rect l="l" t="t" r="r" b="b"/>
              <a:pathLst>
                <a:path w="62229" h="311785">
                  <a:moveTo>
                    <a:pt x="61722" y="0"/>
                  </a:moveTo>
                  <a:lnTo>
                    <a:pt x="0" y="0"/>
                  </a:lnTo>
                  <a:lnTo>
                    <a:pt x="0" y="311708"/>
                  </a:lnTo>
                  <a:lnTo>
                    <a:pt x="61722" y="311708"/>
                  </a:lnTo>
                  <a:lnTo>
                    <a:pt x="617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575165" y="2832094"/>
              <a:ext cx="182473" cy="21816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790229" y="2832098"/>
              <a:ext cx="163372" cy="218351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3979646" y="2740482"/>
              <a:ext cx="76200" cy="306070"/>
            </a:xfrm>
            <a:custGeom>
              <a:avLst/>
              <a:gdLst/>
              <a:ahLst/>
              <a:cxnLst/>
              <a:rect l="l" t="t" r="r" b="b"/>
              <a:pathLst>
                <a:path w="76200" h="306069">
                  <a:moveTo>
                    <a:pt x="69062" y="94894"/>
                  </a:moveTo>
                  <a:lnTo>
                    <a:pt x="7340" y="94894"/>
                  </a:lnTo>
                  <a:lnTo>
                    <a:pt x="7340" y="305917"/>
                  </a:lnTo>
                  <a:lnTo>
                    <a:pt x="69062" y="305917"/>
                  </a:lnTo>
                  <a:lnTo>
                    <a:pt x="69062" y="94894"/>
                  </a:lnTo>
                  <a:close/>
                </a:path>
                <a:path w="76200" h="306069">
                  <a:moveTo>
                    <a:pt x="38188" y="0"/>
                  </a:moveTo>
                  <a:lnTo>
                    <a:pt x="2363" y="18416"/>
                  </a:lnTo>
                  <a:lnTo>
                    <a:pt x="0" y="32207"/>
                  </a:lnTo>
                  <a:lnTo>
                    <a:pt x="597" y="39476"/>
                  </a:lnTo>
                  <a:lnTo>
                    <a:pt x="38188" y="64223"/>
                  </a:lnTo>
                  <a:lnTo>
                    <a:pt x="47137" y="63706"/>
                  </a:lnTo>
                  <a:lnTo>
                    <a:pt x="76187" y="32207"/>
                  </a:lnTo>
                  <a:lnTo>
                    <a:pt x="75596" y="24854"/>
                  </a:lnTo>
                  <a:lnTo>
                    <a:pt x="381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083036" y="2832103"/>
              <a:ext cx="205984" cy="218338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23376" y="2832102"/>
              <a:ext cx="191731" cy="214299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547702" y="2832096"/>
              <a:ext cx="189801" cy="218351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58522" y="2832097"/>
              <a:ext cx="167614" cy="218351"/>
            </a:xfrm>
            <a:prstGeom prst="rect">
              <a:avLst/>
            </a:prstGeom>
          </p:spPr>
        </p:pic>
      </p:grpSp>
      <p:grpSp>
        <p:nvGrpSpPr>
          <p:cNvPr id="39" name="object 39"/>
          <p:cNvGrpSpPr/>
          <p:nvPr/>
        </p:nvGrpSpPr>
        <p:grpSpPr>
          <a:xfrm>
            <a:off x="5054403" y="2740482"/>
            <a:ext cx="1922145" cy="372110"/>
            <a:chOff x="5054403" y="2740482"/>
            <a:chExt cx="1922145" cy="372110"/>
          </a:xfrm>
        </p:grpSpPr>
        <p:pic>
          <p:nvPicPr>
            <p:cNvPr id="40" name="object 4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054403" y="2761299"/>
              <a:ext cx="421265" cy="285097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5469491" y="2760926"/>
              <a:ext cx="153035" cy="289560"/>
            </a:xfrm>
            <a:custGeom>
              <a:avLst/>
              <a:gdLst/>
              <a:ahLst/>
              <a:cxnLst/>
              <a:rect l="l" t="t" r="r" b="b"/>
              <a:pathLst>
                <a:path w="153035" h="289560">
                  <a:moveTo>
                    <a:pt x="96062" y="0"/>
                  </a:moveTo>
                  <a:lnTo>
                    <a:pt x="45529" y="0"/>
                  </a:lnTo>
                  <a:lnTo>
                    <a:pt x="34340" y="74447"/>
                  </a:lnTo>
                  <a:lnTo>
                    <a:pt x="0" y="74447"/>
                  </a:lnTo>
                  <a:lnTo>
                    <a:pt x="0" y="123062"/>
                  </a:lnTo>
                  <a:lnTo>
                    <a:pt x="34340" y="123062"/>
                  </a:lnTo>
                  <a:lnTo>
                    <a:pt x="34340" y="210248"/>
                  </a:lnTo>
                  <a:lnTo>
                    <a:pt x="45677" y="259072"/>
                  </a:lnTo>
                  <a:lnTo>
                    <a:pt x="79355" y="284510"/>
                  </a:lnTo>
                  <a:lnTo>
                    <a:pt x="113626" y="289331"/>
                  </a:lnTo>
                  <a:lnTo>
                    <a:pt x="123363" y="289053"/>
                  </a:lnTo>
                  <a:lnTo>
                    <a:pt x="133102" y="288220"/>
                  </a:lnTo>
                  <a:lnTo>
                    <a:pt x="142841" y="286834"/>
                  </a:lnTo>
                  <a:lnTo>
                    <a:pt x="152577" y="284899"/>
                  </a:lnTo>
                  <a:lnTo>
                    <a:pt x="152577" y="236092"/>
                  </a:lnTo>
                  <a:lnTo>
                    <a:pt x="143192" y="237769"/>
                  </a:lnTo>
                  <a:lnTo>
                    <a:pt x="135801" y="238594"/>
                  </a:lnTo>
                  <a:lnTo>
                    <a:pt x="122161" y="238594"/>
                  </a:lnTo>
                  <a:lnTo>
                    <a:pt x="115582" y="237413"/>
                  </a:lnTo>
                  <a:lnTo>
                    <a:pt x="105676" y="232651"/>
                  </a:lnTo>
                  <a:lnTo>
                    <a:pt x="102019" y="228701"/>
                  </a:lnTo>
                  <a:lnTo>
                    <a:pt x="97256" y="217639"/>
                  </a:lnTo>
                  <a:lnTo>
                    <a:pt x="96062" y="210121"/>
                  </a:lnTo>
                  <a:lnTo>
                    <a:pt x="96062" y="123062"/>
                  </a:lnTo>
                  <a:lnTo>
                    <a:pt x="151422" y="123062"/>
                  </a:lnTo>
                  <a:lnTo>
                    <a:pt x="151422" y="74447"/>
                  </a:lnTo>
                  <a:lnTo>
                    <a:pt x="96062" y="74447"/>
                  </a:lnTo>
                  <a:lnTo>
                    <a:pt x="960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637880" y="2832096"/>
              <a:ext cx="189801" cy="218351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859710" y="2832483"/>
              <a:ext cx="130975" cy="213918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6009766" y="2740482"/>
              <a:ext cx="76200" cy="306070"/>
            </a:xfrm>
            <a:custGeom>
              <a:avLst/>
              <a:gdLst/>
              <a:ahLst/>
              <a:cxnLst/>
              <a:rect l="l" t="t" r="r" b="b"/>
              <a:pathLst>
                <a:path w="76200" h="306069">
                  <a:moveTo>
                    <a:pt x="69037" y="94894"/>
                  </a:moveTo>
                  <a:lnTo>
                    <a:pt x="7327" y="94894"/>
                  </a:lnTo>
                  <a:lnTo>
                    <a:pt x="7327" y="305917"/>
                  </a:lnTo>
                  <a:lnTo>
                    <a:pt x="69037" y="305917"/>
                  </a:lnTo>
                  <a:lnTo>
                    <a:pt x="69037" y="94894"/>
                  </a:lnTo>
                  <a:close/>
                </a:path>
                <a:path w="76200" h="306069">
                  <a:moveTo>
                    <a:pt x="38188" y="0"/>
                  </a:moveTo>
                  <a:lnTo>
                    <a:pt x="2357" y="18416"/>
                  </a:lnTo>
                  <a:lnTo>
                    <a:pt x="0" y="32207"/>
                  </a:lnTo>
                  <a:lnTo>
                    <a:pt x="595" y="39476"/>
                  </a:lnTo>
                  <a:lnTo>
                    <a:pt x="38188" y="64223"/>
                  </a:lnTo>
                  <a:lnTo>
                    <a:pt x="47132" y="63706"/>
                  </a:lnTo>
                  <a:lnTo>
                    <a:pt x="76187" y="32207"/>
                  </a:lnTo>
                  <a:lnTo>
                    <a:pt x="75596" y="24854"/>
                  </a:lnTo>
                  <a:lnTo>
                    <a:pt x="381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45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113145" y="2832103"/>
              <a:ext cx="205997" cy="218338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353484" y="2832096"/>
              <a:ext cx="332153" cy="218351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706664" y="2832097"/>
              <a:ext cx="167614" cy="218351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896444" y="2974842"/>
              <a:ext cx="79857" cy="137528"/>
            </a:xfrm>
            <a:prstGeom prst="rect">
              <a:avLst/>
            </a:prstGeom>
          </p:spPr>
        </p:pic>
      </p:grpSp>
      <p:grpSp>
        <p:nvGrpSpPr>
          <p:cNvPr id="49" name="object 49"/>
          <p:cNvGrpSpPr/>
          <p:nvPr/>
        </p:nvGrpSpPr>
        <p:grpSpPr>
          <a:xfrm>
            <a:off x="517340" y="3236480"/>
            <a:ext cx="1666875" cy="310515"/>
            <a:chOff x="517340" y="3236480"/>
            <a:chExt cx="1666875" cy="310515"/>
          </a:xfrm>
        </p:grpSpPr>
        <p:sp>
          <p:nvSpPr>
            <p:cNvPr id="50" name="object 50"/>
            <p:cNvSpPr/>
            <p:nvPr/>
          </p:nvSpPr>
          <p:spPr>
            <a:xfrm>
              <a:off x="517340" y="3253252"/>
              <a:ext cx="213995" cy="293370"/>
            </a:xfrm>
            <a:custGeom>
              <a:avLst/>
              <a:gdLst/>
              <a:ahLst/>
              <a:cxnLst/>
              <a:rect l="l" t="t" r="r" b="b"/>
              <a:pathLst>
                <a:path w="213995" h="293370">
                  <a:moveTo>
                    <a:pt x="152387" y="0"/>
                  </a:moveTo>
                  <a:lnTo>
                    <a:pt x="87041" y="9264"/>
                  </a:lnTo>
                  <a:lnTo>
                    <a:pt x="39154" y="37045"/>
                  </a:lnTo>
                  <a:lnTo>
                    <a:pt x="9790" y="83050"/>
                  </a:lnTo>
                  <a:lnTo>
                    <a:pt x="0" y="146989"/>
                  </a:lnTo>
                  <a:lnTo>
                    <a:pt x="2374" y="182030"/>
                  </a:lnTo>
                  <a:lnTo>
                    <a:pt x="21372" y="237242"/>
                  </a:lnTo>
                  <a:lnTo>
                    <a:pt x="59206" y="272901"/>
                  </a:lnTo>
                  <a:lnTo>
                    <a:pt x="114856" y="290599"/>
                  </a:lnTo>
                  <a:lnTo>
                    <a:pt x="149301" y="292811"/>
                  </a:lnTo>
                  <a:lnTo>
                    <a:pt x="157769" y="292660"/>
                  </a:lnTo>
                  <a:lnTo>
                    <a:pt x="198940" y="287532"/>
                  </a:lnTo>
                  <a:lnTo>
                    <a:pt x="213525" y="283743"/>
                  </a:lnTo>
                  <a:lnTo>
                    <a:pt x="213525" y="231863"/>
                  </a:lnTo>
                  <a:lnTo>
                    <a:pt x="198227" y="235831"/>
                  </a:lnTo>
                  <a:lnTo>
                    <a:pt x="183387" y="238664"/>
                  </a:lnTo>
                  <a:lnTo>
                    <a:pt x="169005" y="240364"/>
                  </a:lnTo>
                  <a:lnTo>
                    <a:pt x="155079" y="240931"/>
                  </a:lnTo>
                  <a:lnTo>
                    <a:pt x="140533" y="240346"/>
                  </a:lnTo>
                  <a:lnTo>
                    <a:pt x="95990" y="226178"/>
                  </a:lnTo>
                  <a:lnTo>
                    <a:pt x="71500" y="190125"/>
                  </a:lnTo>
                  <a:lnTo>
                    <a:pt x="65976" y="146215"/>
                  </a:lnTo>
                  <a:lnTo>
                    <a:pt x="66596" y="130234"/>
                  </a:lnTo>
                  <a:lnTo>
                    <a:pt x="75907" y="91922"/>
                  </a:lnTo>
                  <a:lnTo>
                    <a:pt x="105892" y="61544"/>
                  </a:lnTo>
                  <a:lnTo>
                    <a:pt x="157200" y="51892"/>
                  </a:lnTo>
                  <a:lnTo>
                    <a:pt x="171357" y="52301"/>
                  </a:lnTo>
                  <a:lnTo>
                    <a:pt x="185462" y="53530"/>
                  </a:lnTo>
                  <a:lnTo>
                    <a:pt x="199518" y="55578"/>
                  </a:lnTo>
                  <a:lnTo>
                    <a:pt x="213525" y="58445"/>
                  </a:lnTo>
                  <a:lnTo>
                    <a:pt x="213525" y="6756"/>
                  </a:lnTo>
                  <a:lnTo>
                    <a:pt x="199144" y="3804"/>
                  </a:lnTo>
                  <a:lnTo>
                    <a:pt x="184161" y="1692"/>
                  </a:lnTo>
                  <a:lnTo>
                    <a:pt x="168574" y="423"/>
                  </a:lnTo>
                  <a:lnTo>
                    <a:pt x="1523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43798" y="3328104"/>
              <a:ext cx="205984" cy="218338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984130" y="3328094"/>
              <a:ext cx="304800" cy="214629"/>
            </a:xfrm>
            <a:custGeom>
              <a:avLst/>
              <a:gdLst/>
              <a:ahLst/>
              <a:cxnLst/>
              <a:rect l="l" t="t" r="r" b="b"/>
              <a:pathLst>
                <a:path w="304800" h="214629">
                  <a:moveTo>
                    <a:pt x="233972" y="0"/>
                  </a:moveTo>
                  <a:lnTo>
                    <a:pt x="192221" y="10450"/>
                  </a:lnTo>
                  <a:lnTo>
                    <a:pt x="170713" y="27393"/>
                  </a:lnTo>
                  <a:lnTo>
                    <a:pt x="166134" y="20819"/>
                  </a:lnTo>
                  <a:lnTo>
                    <a:pt x="125620" y="416"/>
                  </a:lnTo>
                  <a:lnTo>
                    <a:pt x="117081" y="0"/>
                  </a:lnTo>
                  <a:lnTo>
                    <a:pt x="99636" y="1543"/>
                  </a:lnTo>
                  <a:lnTo>
                    <a:pt x="83951" y="6173"/>
                  </a:lnTo>
                  <a:lnTo>
                    <a:pt x="70027" y="13892"/>
                  </a:lnTo>
                  <a:lnTo>
                    <a:pt x="57861" y="24701"/>
                  </a:lnTo>
                  <a:lnTo>
                    <a:pt x="54965" y="24701"/>
                  </a:lnTo>
                  <a:lnTo>
                    <a:pt x="50723" y="3289"/>
                  </a:lnTo>
                  <a:lnTo>
                    <a:pt x="0" y="3289"/>
                  </a:lnTo>
                  <a:lnTo>
                    <a:pt x="0" y="214299"/>
                  </a:lnTo>
                  <a:lnTo>
                    <a:pt x="61721" y="214299"/>
                  </a:lnTo>
                  <a:lnTo>
                    <a:pt x="61721" y="70599"/>
                  </a:lnTo>
                  <a:lnTo>
                    <a:pt x="65709" y="64808"/>
                  </a:lnTo>
                  <a:lnTo>
                    <a:pt x="70815" y="60451"/>
                  </a:lnTo>
                  <a:lnTo>
                    <a:pt x="83299" y="54533"/>
                  </a:lnTo>
                  <a:lnTo>
                    <a:pt x="89687" y="53047"/>
                  </a:lnTo>
                  <a:lnTo>
                    <a:pt x="104863" y="53047"/>
                  </a:lnTo>
                  <a:lnTo>
                    <a:pt x="122669" y="86423"/>
                  </a:lnTo>
                  <a:lnTo>
                    <a:pt x="122669" y="214299"/>
                  </a:lnTo>
                  <a:lnTo>
                    <a:pt x="183045" y="214299"/>
                  </a:lnTo>
                  <a:lnTo>
                    <a:pt x="183045" y="76326"/>
                  </a:lnTo>
                  <a:lnTo>
                    <a:pt x="182473" y="67513"/>
                  </a:lnTo>
                  <a:lnTo>
                    <a:pt x="186588" y="62636"/>
                  </a:lnTo>
                  <a:lnTo>
                    <a:pt x="191541" y="58991"/>
                  </a:lnTo>
                  <a:lnTo>
                    <a:pt x="203111" y="54241"/>
                  </a:lnTo>
                  <a:lnTo>
                    <a:pt x="209092" y="53047"/>
                  </a:lnTo>
                  <a:lnTo>
                    <a:pt x="223875" y="53047"/>
                  </a:lnTo>
                  <a:lnTo>
                    <a:pt x="242658" y="86423"/>
                  </a:lnTo>
                  <a:lnTo>
                    <a:pt x="242658" y="214299"/>
                  </a:lnTo>
                  <a:lnTo>
                    <a:pt x="304177" y="214299"/>
                  </a:lnTo>
                  <a:lnTo>
                    <a:pt x="304177" y="83134"/>
                  </a:lnTo>
                  <a:lnTo>
                    <a:pt x="302996" y="63062"/>
                  </a:lnTo>
                  <a:lnTo>
                    <a:pt x="285280" y="20065"/>
                  </a:lnTo>
                  <a:lnTo>
                    <a:pt x="249330" y="1254"/>
                  </a:lnTo>
                  <a:lnTo>
                    <a:pt x="2339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20915" y="3328097"/>
              <a:ext cx="189801" cy="218351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542733" y="3328099"/>
              <a:ext cx="305725" cy="218351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1874507" y="3236480"/>
              <a:ext cx="76200" cy="306070"/>
            </a:xfrm>
            <a:custGeom>
              <a:avLst/>
              <a:gdLst/>
              <a:ahLst/>
              <a:cxnLst/>
              <a:rect l="l" t="t" r="r" b="b"/>
              <a:pathLst>
                <a:path w="76200" h="306070">
                  <a:moveTo>
                    <a:pt x="69049" y="94894"/>
                  </a:moveTo>
                  <a:lnTo>
                    <a:pt x="7327" y="94894"/>
                  </a:lnTo>
                  <a:lnTo>
                    <a:pt x="7327" y="305917"/>
                  </a:lnTo>
                  <a:lnTo>
                    <a:pt x="69049" y="305917"/>
                  </a:lnTo>
                  <a:lnTo>
                    <a:pt x="69049" y="94894"/>
                  </a:lnTo>
                  <a:close/>
                </a:path>
                <a:path w="76200" h="306070">
                  <a:moveTo>
                    <a:pt x="38188" y="0"/>
                  </a:moveTo>
                  <a:lnTo>
                    <a:pt x="2362" y="18421"/>
                  </a:lnTo>
                  <a:lnTo>
                    <a:pt x="0" y="32207"/>
                  </a:lnTo>
                  <a:lnTo>
                    <a:pt x="597" y="39477"/>
                  </a:lnTo>
                  <a:lnTo>
                    <a:pt x="38188" y="64223"/>
                  </a:lnTo>
                  <a:lnTo>
                    <a:pt x="47132" y="63706"/>
                  </a:lnTo>
                  <a:lnTo>
                    <a:pt x="76187" y="32207"/>
                  </a:lnTo>
                  <a:lnTo>
                    <a:pt x="75596" y="24855"/>
                  </a:lnTo>
                  <a:lnTo>
                    <a:pt x="381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977894" y="3328104"/>
              <a:ext cx="205984" cy="218338"/>
            </a:xfrm>
            <a:prstGeom prst="rect">
              <a:avLst/>
            </a:prstGeom>
          </p:spPr>
        </p:pic>
      </p:grpSp>
      <p:grpSp>
        <p:nvGrpSpPr>
          <p:cNvPr id="57" name="object 57"/>
          <p:cNvGrpSpPr/>
          <p:nvPr/>
        </p:nvGrpSpPr>
        <p:grpSpPr>
          <a:xfrm>
            <a:off x="2316022" y="3230689"/>
            <a:ext cx="2349500" cy="316230"/>
            <a:chOff x="2316022" y="3230689"/>
            <a:chExt cx="2349500" cy="316230"/>
          </a:xfrm>
        </p:grpSpPr>
        <p:pic>
          <p:nvPicPr>
            <p:cNvPr id="58" name="object 58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316022" y="3236480"/>
              <a:ext cx="2245188" cy="309970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4603457" y="3230689"/>
              <a:ext cx="62230" cy="311785"/>
            </a:xfrm>
            <a:custGeom>
              <a:avLst/>
              <a:gdLst/>
              <a:ahLst/>
              <a:cxnLst/>
              <a:rect l="l" t="t" r="r" b="b"/>
              <a:pathLst>
                <a:path w="62229" h="311785">
                  <a:moveTo>
                    <a:pt x="61722" y="0"/>
                  </a:moveTo>
                  <a:lnTo>
                    <a:pt x="0" y="0"/>
                  </a:lnTo>
                  <a:lnTo>
                    <a:pt x="0" y="311708"/>
                  </a:lnTo>
                  <a:lnTo>
                    <a:pt x="61722" y="311708"/>
                  </a:lnTo>
                  <a:lnTo>
                    <a:pt x="617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/>
          <p:nvPr/>
        </p:nvSpPr>
        <p:spPr>
          <a:xfrm>
            <a:off x="4780903" y="3331380"/>
            <a:ext cx="226060" cy="295910"/>
          </a:xfrm>
          <a:custGeom>
            <a:avLst/>
            <a:gdLst/>
            <a:ahLst/>
            <a:cxnLst/>
            <a:rect l="l" t="t" r="r" b="b"/>
            <a:pathLst>
              <a:path w="226060" h="295910">
                <a:moveTo>
                  <a:pt x="225678" y="0"/>
                </a:moveTo>
                <a:lnTo>
                  <a:pt x="164922" y="0"/>
                </a:lnTo>
                <a:lnTo>
                  <a:pt x="114185" y="156425"/>
                </a:lnTo>
                <a:lnTo>
                  <a:pt x="64427" y="0"/>
                </a:lnTo>
                <a:lnTo>
                  <a:pt x="0" y="0"/>
                </a:lnTo>
                <a:lnTo>
                  <a:pt x="74066" y="211023"/>
                </a:lnTo>
                <a:lnTo>
                  <a:pt x="91046" y="211023"/>
                </a:lnTo>
                <a:lnTo>
                  <a:pt x="60756" y="295884"/>
                </a:lnTo>
                <a:lnTo>
                  <a:pt x="121323" y="295884"/>
                </a:lnTo>
                <a:lnTo>
                  <a:pt x="225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1" name="object 61"/>
          <p:cNvGrpSpPr/>
          <p:nvPr/>
        </p:nvGrpSpPr>
        <p:grpSpPr>
          <a:xfrm>
            <a:off x="5115368" y="3230689"/>
            <a:ext cx="935355" cy="316230"/>
            <a:chOff x="5115368" y="3230689"/>
            <a:chExt cx="935355" cy="316230"/>
          </a:xfrm>
        </p:grpSpPr>
        <p:sp>
          <p:nvSpPr>
            <p:cNvPr id="62" name="object 62"/>
            <p:cNvSpPr/>
            <p:nvPr/>
          </p:nvSpPr>
          <p:spPr>
            <a:xfrm>
              <a:off x="5115368" y="3253252"/>
              <a:ext cx="213995" cy="293370"/>
            </a:xfrm>
            <a:custGeom>
              <a:avLst/>
              <a:gdLst/>
              <a:ahLst/>
              <a:cxnLst/>
              <a:rect l="l" t="t" r="r" b="b"/>
              <a:pathLst>
                <a:path w="213995" h="293370">
                  <a:moveTo>
                    <a:pt x="152387" y="0"/>
                  </a:moveTo>
                  <a:lnTo>
                    <a:pt x="87041" y="9264"/>
                  </a:lnTo>
                  <a:lnTo>
                    <a:pt x="39154" y="37045"/>
                  </a:lnTo>
                  <a:lnTo>
                    <a:pt x="9790" y="83050"/>
                  </a:lnTo>
                  <a:lnTo>
                    <a:pt x="0" y="146989"/>
                  </a:lnTo>
                  <a:lnTo>
                    <a:pt x="2374" y="182030"/>
                  </a:lnTo>
                  <a:lnTo>
                    <a:pt x="21372" y="237242"/>
                  </a:lnTo>
                  <a:lnTo>
                    <a:pt x="59206" y="272901"/>
                  </a:lnTo>
                  <a:lnTo>
                    <a:pt x="114856" y="290599"/>
                  </a:lnTo>
                  <a:lnTo>
                    <a:pt x="149301" y="292811"/>
                  </a:lnTo>
                  <a:lnTo>
                    <a:pt x="157769" y="292660"/>
                  </a:lnTo>
                  <a:lnTo>
                    <a:pt x="198940" y="287532"/>
                  </a:lnTo>
                  <a:lnTo>
                    <a:pt x="213525" y="283743"/>
                  </a:lnTo>
                  <a:lnTo>
                    <a:pt x="213525" y="231863"/>
                  </a:lnTo>
                  <a:lnTo>
                    <a:pt x="198227" y="235831"/>
                  </a:lnTo>
                  <a:lnTo>
                    <a:pt x="183388" y="238664"/>
                  </a:lnTo>
                  <a:lnTo>
                    <a:pt x="169005" y="240364"/>
                  </a:lnTo>
                  <a:lnTo>
                    <a:pt x="155079" y="240931"/>
                  </a:lnTo>
                  <a:lnTo>
                    <a:pt x="140533" y="240346"/>
                  </a:lnTo>
                  <a:lnTo>
                    <a:pt x="95990" y="226178"/>
                  </a:lnTo>
                  <a:lnTo>
                    <a:pt x="71500" y="190125"/>
                  </a:lnTo>
                  <a:lnTo>
                    <a:pt x="65976" y="146215"/>
                  </a:lnTo>
                  <a:lnTo>
                    <a:pt x="66596" y="130234"/>
                  </a:lnTo>
                  <a:lnTo>
                    <a:pt x="75907" y="91922"/>
                  </a:lnTo>
                  <a:lnTo>
                    <a:pt x="105892" y="61544"/>
                  </a:lnTo>
                  <a:lnTo>
                    <a:pt x="157200" y="51892"/>
                  </a:lnTo>
                  <a:lnTo>
                    <a:pt x="171357" y="52301"/>
                  </a:lnTo>
                  <a:lnTo>
                    <a:pt x="185462" y="53530"/>
                  </a:lnTo>
                  <a:lnTo>
                    <a:pt x="199518" y="55578"/>
                  </a:lnTo>
                  <a:lnTo>
                    <a:pt x="213525" y="58445"/>
                  </a:lnTo>
                  <a:lnTo>
                    <a:pt x="213525" y="6756"/>
                  </a:lnTo>
                  <a:lnTo>
                    <a:pt x="199144" y="3804"/>
                  </a:lnTo>
                  <a:lnTo>
                    <a:pt x="184161" y="1692"/>
                  </a:lnTo>
                  <a:lnTo>
                    <a:pt x="168574" y="423"/>
                  </a:lnTo>
                  <a:lnTo>
                    <a:pt x="1523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3" name="object 63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5356087" y="3331373"/>
              <a:ext cx="190195" cy="214693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5590057" y="3230689"/>
              <a:ext cx="238760" cy="315595"/>
            </a:xfrm>
            <a:custGeom>
              <a:avLst/>
              <a:gdLst/>
              <a:ahLst/>
              <a:cxnLst/>
              <a:rect l="l" t="t" r="r" b="b"/>
              <a:pathLst>
                <a:path w="238760" h="315595">
                  <a:moveTo>
                    <a:pt x="61722" y="0"/>
                  </a:moveTo>
                  <a:lnTo>
                    <a:pt x="0" y="0"/>
                  </a:lnTo>
                  <a:lnTo>
                    <a:pt x="0" y="311708"/>
                  </a:lnTo>
                  <a:lnTo>
                    <a:pt x="61722" y="311708"/>
                  </a:lnTo>
                  <a:lnTo>
                    <a:pt x="61722" y="0"/>
                  </a:lnTo>
                  <a:close/>
                </a:path>
                <a:path w="238760" h="315595">
                  <a:moveTo>
                    <a:pt x="238404" y="262331"/>
                  </a:moveTo>
                  <a:lnTo>
                    <a:pt x="229019" y="264007"/>
                  </a:lnTo>
                  <a:lnTo>
                    <a:pt x="221627" y="264833"/>
                  </a:lnTo>
                  <a:lnTo>
                    <a:pt x="207987" y="264833"/>
                  </a:lnTo>
                  <a:lnTo>
                    <a:pt x="181889" y="236359"/>
                  </a:lnTo>
                  <a:lnTo>
                    <a:pt x="181889" y="149301"/>
                  </a:lnTo>
                  <a:lnTo>
                    <a:pt x="237236" y="149301"/>
                  </a:lnTo>
                  <a:lnTo>
                    <a:pt x="237236" y="100685"/>
                  </a:lnTo>
                  <a:lnTo>
                    <a:pt x="181889" y="100685"/>
                  </a:lnTo>
                  <a:lnTo>
                    <a:pt x="181889" y="26238"/>
                  </a:lnTo>
                  <a:lnTo>
                    <a:pt x="131343" y="26238"/>
                  </a:lnTo>
                  <a:lnTo>
                    <a:pt x="120154" y="100685"/>
                  </a:lnTo>
                  <a:lnTo>
                    <a:pt x="85826" y="100685"/>
                  </a:lnTo>
                  <a:lnTo>
                    <a:pt x="85826" y="149301"/>
                  </a:lnTo>
                  <a:lnTo>
                    <a:pt x="120154" y="149301"/>
                  </a:lnTo>
                  <a:lnTo>
                    <a:pt x="120154" y="236486"/>
                  </a:lnTo>
                  <a:lnTo>
                    <a:pt x="121412" y="255422"/>
                  </a:lnTo>
                  <a:lnTo>
                    <a:pt x="140309" y="296278"/>
                  </a:lnTo>
                  <a:lnTo>
                    <a:pt x="181140" y="314375"/>
                  </a:lnTo>
                  <a:lnTo>
                    <a:pt x="199440" y="315569"/>
                  </a:lnTo>
                  <a:lnTo>
                    <a:pt x="209181" y="315302"/>
                  </a:lnTo>
                  <a:lnTo>
                    <a:pt x="218922" y="314464"/>
                  </a:lnTo>
                  <a:lnTo>
                    <a:pt x="228663" y="313080"/>
                  </a:lnTo>
                  <a:lnTo>
                    <a:pt x="238404" y="311137"/>
                  </a:lnTo>
                  <a:lnTo>
                    <a:pt x="238404" y="26233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5" name="object 65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5844287" y="3328104"/>
              <a:ext cx="205984" cy="218338"/>
            </a:xfrm>
            <a:prstGeom prst="rect">
              <a:avLst/>
            </a:prstGeom>
          </p:spPr>
        </p:pic>
      </p:grpSp>
      <p:sp>
        <p:nvSpPr>
          <p:cNvPr id="102" name="object 102"/>
          <p:cNvSpPr/>
          <p:nvPr/>
        </p:nvSpPr>
        <p:spPr>
          <a:xfrm>
            <a:off x="501333" y="3864945"/>
            <a:ext cx="284480" cy="0"/>
          </a:xfrm>
          <a:custGeom>
            <a:avLst/>
            <a:gdLst/>
            <a:ahLst/>
            <a:cxnLst/>
            <a:rect l="l" t="t" r="r" b="b"/>
            <a:pathLst>
              <a:path w="284480">
                <a:moveTo>
                  <a:pt x="0" y="0"/>
                </a:moveTo>
                <a:lnTo>
                  <a:pt x="284149" y="0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01333" y="514569"/>
            <a:ext cx="6388735" cy="0"/>
          </a:xfrm>
          <a:custGeom>
            <a:avLst/>
            <a:gdLst/>
            <a:ahLst/>
            <a:cxnLst/>
            <a:rect l="l" t="t" r="r" b="b"/>
            <a:pathLst>
              <a:path w="6388734">
                <a:moveTo>
                  <a:pt x="0" y="0"/>
                </a:moveTo>
                <a:lnTo>
                  <a:pt x="638834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4" name="object 104"/>
          <p:cNvGrpSpPr/>
          <p:nvPr/>
        </p:nvGrpSpPr>
        <p:grpSpPr>
          <a:xfrm>
            <a:off x="-6375" y="0"/>
            <a:ext cx="10698480" cy="7572375"/>
            <a:chOff x="-6375" y="0"/>
            <a:chExt cx="10698480" cy="7572375"/>
          </a:xfrm>
        </p:grpSpPr>
        <p:sp>
          <p:nvSpPr>
            <p:cNvPr id="105" name="object 105"/>
            <p:cNvSpPr/>
            <p:nvPr/>
          </p:nvSpPr>
          <p:spPr>
            <a:xfrm>
              <a:off x="0" y="6027950"/>
              <a:ext cx="5716270" cy="1532255"/>
            </a:xfrm>
            <a:custGeom>
              <a:avLst/>
              <a:gdLst/>
              <a:ahLst/>
              <a:cxnLst/>
              <a:rect l="l" t="t" r="r" b="b"/>
              <a:pathLst>
                <a:path w="5716270" h="1532254">
                  <a:moveTo>
                    <a:pt x="5715983" y="1532054"/>
                  </a:moveTo>
                  <a:lnTo>
                    <a:pt x="5658633" y="1473714"/>
                  </a:lnTo>
                  <a:lnTo>
                    <a:pt x="5625603" y="1440999"/>
                  </a:lnTo>
                  <a:lnTo>
                    <a:pt x="5592224" y="1408553"/>
                  </a:lnTo>
                  <a:lnTo>
                    <a:pt x="5558499" y="1376377"/>
                  </a:lnTo>
                  <a:lnTo>
                    <a:pt x="5524428" y="1344476"/>
                  </a:lnTo>
                  <a:lnTo>
                    <a:pt x="5490012" y="1312851"/>
                  </a:lnTo>
                  <a:lnTo>
                    <a:pt x="5455252" y="1281507"/>
                  </a:lnTo>
                  <a:lnTo>
                    <a:pt x="5420148" y="1250445"/>
                  </a:lnTo>
                  <a:lnTo>
                    <a:pt x="5384702" y="1219668"/>
                  </a:lnTo>
                  <a:lnTo>
                    <a:pt x="5348914" y="1189181"/>
                  </a:lnTo>
                  <a:lnTo>
                    <a:pt x="5312786" y="1158984"/>
                  </a:lnTo>
                  <a:lnTo>
                    <a:pt x="5276318" y="1129083"/>
                  </a:lnTo>
                  <a:lnTo>
                    <a:pt x="5239511" y="1099478"/>
                  </a:lnTo>
                  <a:lnTo>
                    <a:pt x="5202365" y="1070174"/>
                  </a:lnTo>
                  <a:lnTo>
                    <a:pt x="5164882" y="1041173"/>
                  </a:lnTo>
                  <a:lnTo>
                    <a:pt x="5127063" y="1012478"/>
                  </a:lnTo>
                  <a:lnTo>
                    <a:pt x="5088908" y="984092"/>
                  </a:lnTo>
                  <a:lnTo>
                    <a:pt x="5050419" y="956018"/>
                  </a:lnTo>
                  <a:lnTo>
                    <a:pt x="5011595" y="928259"/>
                  </a:lnTo>
                  <a:lnTo>
                    <a:pt x="4972439" y="900818"/>
                  </a:lnTo>
                  <a:lnTo>
                    <a:pt x="4932950" y="873697"/>
                  </a:lnTo>
                  <a:lnTo>
                    <a:pt x="4893130" y="846901"/>
                  </a:lnTo>
                  <a:lnTo>
                    <a:pt x="4852980" y="820430"/>
                  </a:lnTo>
                  <a:lnTo>
                    <a:pt x="4812499" y="794289"/>
                  </a:lnTo>
                  <a:lnTo>
                    <a:pt x="4771691" y="768481"/>
                  </a:lnTo>
                  <a:lnTo>
                    <a:pt x="4730554" y="743008"/>
                  </a:lnTo>
                  <a:lnTo>
                    <a:pt x="4689090" y="717873"/>
                  </a:lnTo>
                  <a:lnTo>
                    <a:pt x="4647300" y="693079"/>
                  </a:lnTo>
                  <a:lnTo>
                    <a:pt x="4605185" y="668629"/>
                  </a:lnTo>
                  <a:lnTo>
                    <a:pt x="4562745" y="644527"/>
                  </a:lnTo>
                  <a:lnTo>
                    <a:pt x="4520079" y="620828"/>
                  </a:lnTo>
                  <a:lnTo>
                    <a:pt x="4477285" y="597586"/>
                  </a:lnTo>
                  <a:lnTo>
                    <a:pt x="4434366" y="574802"/>
                  </a:lnTo>
                  <a:lnTo>
                    <a:pt x="4391326" y="552473"/>
                  </a:lnTo>
                  <a:lnTo>
                    <a:pt x="4348167" y="530600"/>
                  </a:lnTo>
                  <a:lnTo>
                    <a:pt x="4304893" y="509181"/>
                  </a:lnTo>
                  <a:lnTo>
                    <a:pt x="4261506" y="488216"/>
                  </a:lnTo>
                  <a:lnTo>
                    <a:pt x="4218009" y="467704"/>
                  </a:lnTo>
                  <a:lnTo>
                    <a:pt x="4174405" y="447644"/>
                  </a:lnTo>
                  <a:lnTo>
                    <a:pt x="4130697" y="428036"/>
                  </a:lnTo>
                  <a:lnTo>
                    <a:pt x="4086888" y="408878"/>
                  </a:lnTo>
                  <a:lnTo>
                    <a:pt x="4042981" y="390170"/>
                  </a:lnTo>
                  <a:lnTo>
                    <a:pt x="3998979" y="371910"/>
                  </a:lnTo>
                  <a:lnTo>
                    <a:pt x="3954884" y="354099"/>
                  </a:lnTo>
                  <a:lnTo>
                    <a:pt x="3910701" y="336735"/>
                  </a:lnTo>
                  <a:lnTo>
                    <a:pt x="3866431" y="319818"/>
                  </a:lnTo>
                  <a:lnTo>
                    <a:pt x="3822078" y="303347"/>
                  </a:lnTo>
                  <a:lnTo>
                    <a:pt x="3777644" y="287321"/>
                  </a:lnTo>
                  <a:lnTo>
                    <a:pt x="3733133" y="271739"/>
                  </a:lnTo>
                  <a:lnTo>
                    <a:pt x="3688547" y="256600"/>
                  </a:lnTo>
                  <a:lnTo>
                    <a:pt x="3643889" y="241904"/>
                  </a:lnTo>
                  <a:lnTo>
                    <a:pt x="3599163" y="227650"/>
                  </a:lnTo>
                  <a:lnTo>
                    <a:pt x="3554371" y="213838"/>
                  </a:lnTo>
                  <a:lnTo>
                    <a:pt x="3509517" y="200465"/>
                  </a:lnTo>
                  <a:lnTo>
                    <a:pt x="3464602" y="187532"/>
                  </a:lnTo>
                  <a:lnTo>
                    <a:pt x="3419631" y="175038"/>
                  </a:lnTo>
                  <a:lnTo>
                    <a:pt x="3374606" y="162981"/>
                  </a:lnTo>
                  <a:lnTo>
                    <a:pt x="3329529" y="151362"/>
                  </a:lnTo>
                  <a:lnTo>
                    <a:pt x="3284405" y="140179"/>
                  </a:lnTo>
                  <a:lnTo>
                    <a:pt x="3239235" y="129432"/>
                  </a:lnTo>
                  <a:lnTo>
                    <a:pt x="3194023" y="119119"/>
                  </a:lnTo>
                  <a:lnTo>
                    <a:pt x="3148772" y="109240"/>
                  </a:lnTo>
                  <a:lnTo>
                    <a:pt x="3103484" y="99795"/>
                  </a:lnTo>
                  <a:lnTo>
                    <a:pt x="3058164" y="90782"/>
                  </a:lnTo>
                  <a:lnTo>
                    <a:pt x="3012812" y="82201"/>
                  </a:lnTo>
                  <a:lnTo>
                    <a:pt x="2967433" y="74050"/>
                  </a:lnTo>
                  <a:lnTo>
                    <a:pt x="2922030" y="66330"/>
                  </a:lnTo>
                  <a:lnTo>
                    <a:pt x="2876605" y="59038"/>
                  </a:lnTo>
                  <a:lnTo>
                    <a:pt x="2831161" y="52176"/>
                  </a:lnTo>
                  <a:lnTo>
                    <a:pt x="2785702" y="45741"/>
                  </a:lnTo>
                  <a:lnTo>
                    <a:pt x="2740229" y="39732"/>
                  </a:lnTo>
                  <a:lnTo>
                    <a:pt x="2694747" y="34150"/>
                  </a:lnTo>
                  <a:lnTo>
                    <a:pt x="2649258" y="28993"/>
                  </a:lnTo>
                  <a:lnTo>
                    <a:pt x="2603765" y="24261"/>
                  </a:lnTo>
                  <a:lnTo>
                    <a:pt x="2558271" y="19953"/>
                  </a:lnTo>
                  <a:lnTo>
                    <a:pt x="2512778" y="16067"/>
                  </a:lnTo>
                  <a:lnTo>
                    <a:pt x="2467291" y="12604"/>
                  </a:lnTo>
                  <a:lnTo>
                    <a:pt x="2421811" y="9562"/>
                  </a:lnTo>
                  <a:lnTo>
                    <a:pt x="2376342" y="6940"/>
                  </a:lnTo>
                  <a:lnTo>
                    <a:pt x="2330887" y="4739"/>
                  </a:lnTo>
                  <a:lnTo>
                    <a:pt x="2285448" y="2956"/>
                  </a:lnTo>
                  <a:lnTo>
                    <a:pt x="2240029" y="1591"/>
                  </a:lnTo>
                  <a:lnTo>
                    <a:pt x="2194632" y="644"/>
                  </a:lnTo>
                  <a:lnTo>
                    <a:pt x="2149260" y="114"/>
                  </a:lnTo>
                  <a:lnTo>
                    <a:pt x="2103917" y="0"/>
                  </a:lnTo>
                  <a:lnTo>
                    <a:pt x="2058606" y="300"/>
                  </a:lnTo>
                  <a:lnTo>
                    <a:pt x="2013328" y="1015"/>
                  </a:lnTo>
                  <a:lnTo>
                    <a:pt x="1968088" y="2143"/>
                  </a:lnTo>
                  <a:lnTo>
                    <a:pt x="1922888" y="3684"/>
                  </a:lnTo>
                  <a:lnTo>
                    <a:pt x="1877730" y="5637"/>
                  </a:lnTo>
                  <a:lnTo>
                    <a:pt x="1832619" y="8001"/>
                  </a:lnTo>
                  <a:lnTo>
                    <a:pt x="1787557" y="10775"/>
                  </a:lnTo>
                  <a:lnTo>
                    <a:pt x="1742546" y="13959"/>
                  </a:lnTo>
                  <a:lnTo>
                    <a:pt x="1697591" y="17552"/>
                  </a:lnTo>
                  <a:lnTo>
                    <a:pt x="1652693" y="21552"/>
                  </a:lnTo>
                  <a:lnTo>
                    <a:pt x="1607856" y="25960"/>
                  </a:lnTo>
                  <a:lnTo>
                    <a:pt x="1563082" y="30774"/>
                  </a:lnTo>
                  <a:lnTo>
                    <a:pt x="1518375" y="35994"/>
                  </a:lnTo>
                  <a:lnTo>
                    <a:pt x="1473738" y="41618"/>
                  </a:lnTo>
                  <a:lnTo>
                    <a:pt x="1429173" y="47647"/>
                  </a:lnTo>
                  <a:lnTo>
                    <a:pt x="1384683" y="54078"/>
                  </a:lnTo>
                  <a:lnTo>
                    <a:pt x="1340272" y="60912"/>
                  </a:lnTo>
                  <a:lnTo>
                    <a:pt x="1295942" y="68148"/>
                  </a:lnTo>
                  <a:lnTo>
                    <a:pt x="1251696" y="75785"/>
                  </a:lnTo>
                  <a:lnTo>
                    <a:pt x="1207537" y="83822"/>
                  </a:lnTo>
                  <a:lnTo>
                    <a:pt x="1163468" y="92258"/>
                  </a:lnTo>
                  <a:lnTo>
                    <a:pt x="1119493" y="101092"/>
                  </a:lnTo>
                  <a:lnTo>
                    <a:pt x="1075613" y="110324"/>
                  </a:lnTo>
                  <a:lnTo>
                    <a:pt x="1031832" y="119953"/>
                  </a:lnTo>
                  <a:lnTo>
                    <a:pt x="988154" y="129979"/>
                  </a:lnTo>
                  <a:lnTo>
                    <a:pt x="944580" y="140399"/>
                  </a:lnTo>
                  <a:lnTo>
                    <a:pt x="901113" y="151214"/>
                  </a:lnTo>
                  <a:lnTo>
                    <a:pt x="857758" y="162423"/>
                  </a:lnTo>
                  <a:lnTo>
                    <a:pt x="814515" y="174025"/>
                  </a:lnTo>
                  <a:lnTo>
                    <a:pt x="771390" y="186019"/>
                  </a:lnTo>
                  <a:lnTo>
                    <a:pt x="728384" y="198405"/>
                  </a:lnTo>
                  <a:lnTo>
                    <a:pt x="685500" y="211181"/>
                  </a:lnTo>
                  <a:lnTo>
                    <a:pt x="642742" y="224347"/>
                  </a:lnTo>
                  <a:lnTo>
                    <a:pt x="600112" y="237902"/>
                  </a:lnTo>
                  <a:lnTo>
                    <a:pt x="557614" y="251845"/>
                  </a:lnTo>
                  <a:lnTo>
                    <a:pt x="515249" y="266175"/>
                  </a:lnTo>
                  <a:lnTo>
                    <a:pt x="473022" y="280893"/>
                  </a:lnTo>
                  <a:lnTo>
                    <a:pt x="430934" y="295996"/>
                  </a:lnTo>
                  <a:lnTo>
                    <a:pt x="388990" y="311484"/>
                  </a:lnTo>
                  <a:lnTo>
                    <a:pt x="347192" y="327356"/>
                  </a:lnTo>
                  <a:lnTo>
                    <a:pt x="305542" y="343612"/>
                  </a:lnTo>
                  <a:lnTo>
                    <a:pt x="264045" y="360251"/>
                  </a:lnTo>
                  <a:lnTo>
                    <a:pt x="222702" y="377272"/>
                  </a:lnTo>
                  <a:lnTo>
                    <a:pt x="181517" y="394673"/>
                  </a:lnTo>
                  <a:lnTo>
                    <a:pt x="140492" y="412456"/>
                  </a:lnTo>
                  <a:lnTo>
                    <a:pt x="99631" y="430617"/>
                  </a:lnTo>
                  <a:lnTo>
                    <a:pt x="58937" y="449158"/>
                  </a:lnTo>
                  <a:lnTo>
                    <a:pt x="18412" y="468076"/>
                  </a:lnTo>
                  <a:lnTo>
                    <a:pt x="0" y="476881"/>
                  </a:lnTo>
                </a:path>
              </a:pathLst>
            </a:custGeom>
            <a:ln w="127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6" name="object 106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675610" y="0"/>
              <a:ext cx="7016393" cy="7014462"/>
            </a:xfrm>
            <a:prstGeom prst="rect">
              <a:avLst/>
            </a:prstGeom>
          </p:spPr>
        </p:pic>
      </p:grpSp>
      <p:sp>
        <p:nvSpPr>
          <p:cNvPr id="5" name="CuadroTexto 4"/>
          <p:cNvSpPr txBox="1"/>
          <p:nvPr/>
        </p:nvSpPr>
        <p:spPr>
          <a:xfrm>
            <a:off x="415508" y="4014109"/>
            <a:ext cx="55751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bg1"/>
                </a:solidFill>
                <a:latin typeface="Lora" pitchFamily="2" charset="0"/>
              </a:rPr>
              <a:t>Comisión Nacional de Límites Internacionales</a:t>
            </a:r>
          </a:p>
          <a:p>
            <a:r>
              <a:rPr lang="es-AR" dirty="0" smtClean="0">
                <a:solidFill>
                  <a:schemeClr val="bg1"/>
                </a:solidFill>
                <a:latin typeface="Lora" pitchFamily="2" charset="0"/>
              </a:rPr>
              <a:t>Subsecretaría de Asuntos Americanos</a:t>
            </a:r>
          </a:p>
          <a:p>
            <a:r>
              <a:rPr lang="es-AR" dirty="0">
                <a:solidFill>
                  <a:schemeClr val="bg1"/>
                </a:solidFill>
                <a:latin typeface="Lora" pitchFamily="2" charset="0"/>
              </a:rPr>
              <a:t>Secretaría de Relaciones Exteriores</a:t>
            </a:r>
          </a:p>
          <a:p>
            <a:endParaRPr lang="es-AR" dirty="0">
              <a:solidFill>
                <a:schemeClr val="bg1"/>
              </a:solidFill>
              <a:latin typeface="Lora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06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675610" y="0"/>
            <a:ext cx="7016393" cy="701446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003300" y="962025"/>
            <a:ext cx="60261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b="1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Visado de Planos de Mensura Límite Internacional</a:t>
            </a:r>
            <a:endParaRPr lang="es-AR" b="1" dirty="0">
              <a:solidFill>
                <a:schemeClr val="tx2">
                  <a:lumMod val="50000"/>
                </a:schemeClr>
              </a:solidFill>
              <a:latin typeface="Lora" pitchFamily="2" charset="0"/>
            </a:endParaRPr>
          </a:p>
          <a:p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Plataforma TAD</a:t>
            </a:r>
          </a:p>
          <a:p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Consideraciones generales</a:t>
            </a:r>
            <a:endParaRPr lang="es-AR" dirty="0">
              <a:solidFill>
                <a:schemeClr val="tx2">
                  <a:lumMod val="50000"/>
                </a:schemeClr>
              </a:solidFill>
              <a:latin typeface="Lora" pitchFamily="2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003300" y="2028825"/>
            <a:ext cx="7315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Todo plano en el cual se represente el Límite Internacional deberá ser </a:t>
            </a:r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visado </a:t>
            </a:r>
            <a:r>
              <a:rPr lang="es-AR" dirty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por la Comisión Nacional de </a:t>
            </a:r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Límites </a:t>
            </a:r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Internacionales. Utilizando la Plataforma </a:t>
            </a:r>
            <a:r>
              <a:rPr lang="es-AR" dirty="0" err="1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Tad</a:t>
            </a:r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 como ventanilla virtual del Estado </a:t>
            </a:r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Nacional.</a:t>
            </a:r>
            <a:endParaRPr lang="es-AR" dirty="0" smtClean="0">
              <a:solidFill>
                <a:schemeClr val="tx2">
                  <a:lumMod val="50000"/>
                </a:schemeClr>
              </a:solidFill>
              <a:latin typeface="Lora" pitchFamily="2" charset="0"/>
            </a:endParaRPr>
          </a:p>
          <a:p>
            <a:endParaRPr lang="es-AR" dirty="0">
              <a:solidFill>
                <a:schemeClr val="tx2">
                  <a:lumMod val="50000"/>
                </a:schemeClr>
              </a:solidFill>
              <a:latin typeface="Lora" pitchFamily="2" charset="0"/>
            </a:endParaRPr>
          </a:p>
          <a:p>
            <a:endParaRPr lang="es-AR" dirty="0" smtClean="0">
              <a:solidFill>
                <a:schemeClr val="tx2">
                  <a:lumMod val="50000"/>
                </a:schemeClr>
              </a:solidFill>
              <a:latin typeface="Lora" pitchFamily="2" charset="0"/>
            </a:endParaRPr>
          </a:p>
          <a:p>
            <a:endParaRPr lang="es-AR" dirty="0">
              <a:solidFill>
                <a:schemeClr val="tx2">
                  <a:lumMod val="50000"/>
                </a:schemeClr>
              </a:solidFill>
              <a:latin typeface="Lora" pitchFamily="2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Accesibilidad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Gestión Rápida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Transparencia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Celeridad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Integridad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Seguridad Jurídica</a:t>
            </a:r>
            <a:endParaRPr lang="es-AR" dirty="0">
              <a:solidFill>
                <a:schemeClr val="tx2">
                  <a:lumMod val="50000"/>
                </a:schemeClr>
              </a:solidFill>
              <a:latin typeface="Lo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288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06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675610" y="0"/>
            <a:ext cx="7016393" cy="701446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555901" y="905051"/>
            <a:ext cx="60261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b="1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Visado de Planos de Mensura Límite Internacional</a:t>
            </a:r>
            <a:endParaRPr lang="es-AR" b="1" dirty="0">
              <a:solidFill>
                <a:schemeClr val="tx2">
                  <a:lumMod val="50000"/>
                </a:schemeClr>
              </a:solidFill>
              <a:latin typeface="Lora" pitchFamily="2" charset="0"/>
            </a:endParaRPr>
          </a:p>
          <a:p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Plataforma TAD</a:t>
            </a:r>
            <a:endParaRPr lang="es-AR" dirty="0">
              <a:solidFill>
                <a:schemeClr val="tx2">
                  <a:lumMod val="50000"/>
                </a:schemeClr>
              </a:solidFill>
              <a:latin typeface="Lora" pitchFamily="2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300" y="1889249"/>
            <a:ext cx="7067876" cy="205878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555901" y="4977704"/>
            <a:ext cx="7315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400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En la sección detalles podrá ver los requisitos del trámite antes de iniciarlo. En Iniciar trámite se comenzará el mismo.</a:t>
            </a:r>
          </a:p>
          <a:p>
            <a:endParaRPr lang="es-AR" dirty="0" smtClean="0">
              <a:solidFill>
                <a:schemeClr val="tx2">
                  <a:lumMod val="50000"/>
                </a:schemeClr>
              </a:solidFill>
              <a:latin typeface="Lora" pitchFamily="2" charset="0"/>
            </a:endParaRPr>
          </a:p>
          <a:p>
            <a:endParaRPr lang="es-AR" dirty="0">
              <a:solidFill>
                <a:schemeClr val="tx2">
                  <a:lumMod val="50000"/>
                </a:schemeClr>
              </a:solidFill>
              <a:latin typeface="Lo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60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06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675610" y="0"/>
            <a:ext cx="7016393" cy="701446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536575" y="932126"/>
            <a:ext cx="60261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b="1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Visado de Planos de Mensura Límite Internacional</a:t>
            </a:r>
            <a:endParaRPr lang="es-AR" b="1" dirty="0">
              <a:solidFill>
                <a:schemeClr val="tx2">
                  <a:lumMod val="50000"/>
                </a:schemeClr>
              </a:solidFill>
              <a:latin typeface="Lora" pitchFamily="2" charset="0"/>
            </a:endParaRPr>
          </a:p>
          <a:p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Plataforma TAD</a:t>
            </a:r>
          </a:p>
          <a:p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Instructivo</a:t>
            </a:r>
            <a:endParaRPr lang="es-AR" dirty="0">
              <a:solidFill>
                <a:schemeClr val="tx2">
                  <a:lumMod val="50000"/>
                </a:schemeClr>
              </a:solidFill>
              <a:latin typeface="Lora" pitchFamily="2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36575" y="4708220"/>
            <a:ext cx="731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Instancia datos del </a:t>
            </a:r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solicitante.</a:t>
            </a:r>
            <a:endParaRPr lang="es-AR" dirty="0" smtClean="0">
              <a:solidFill>
                <a:schemeClr val="tx2">
                  <a:lumMod val="50000"/>
                </a:schemeClr>
              </a:solidFill>
              <a:latin typeface="Lora" pitchFamily="2" charset="0"/>
            </a:endParaRPr>
          </a:p>
          <a:p>
            <a:endParaRPr lang="es-AR" dirty="0" smtClean="0">
              <a:solidFill>
                <a:schemeClr val="tx2">
                  <a:lumMod val="50000"/>
                </a:schemeClr>
              </a:solidFill>
              <a:latin typeface="Lora" pitchFamily="2" charset="0"/>
            </a:endParaRPr>
          </a:p>
          <a:p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Dónde </a:t>
            </a:r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se podrá corroborar la información de contacto.</a:t>
            </a:r>
          </a:p>
          <a:p>
            <a:endParaRPr lang="es-AR" dirty="0">
              <a:solidFill>
                <a:schemeClr val="tx2">
                  <a:lumMod val="50000"/>
                </a:schemeClr>
              </a:solidFill>
              <a:latin typeface="Lora" pitchFamily="2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l="8052" t="13747" b="4078"/>
          <a:stretch/>
        </p:blipFill>
        <p:spPr>
          <a:xfrm>
            <a:off x="536575" y="1855456"/>
            <a:ext cx="692467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930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06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675610" y="0"/>
            <a:ext cx="7016393" cy="701446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003300" y="962025"/>
            <a:ext cx="60261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b="1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Visado de Planos de Mensura Límite Internacional</a:t>
            </a:r>
            <a:endParaRPr lang="es-AR" b="1" dirty="0">
              <a:solidFill>
                <a:schemeClr val="tx2">
                  <a:lumMod val="50000"/>
                </a:schemeClr>
              </a:solidFill>
              <a:latin typeface="Lora" pitchFamily="2" charset="0"/>
            </a:endParaRPr>
          </a:p>
          <a:p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Plataforma TAD</a:t>
            </a:r>
          </a:p>
          <a:p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Instructivo</a:t>
            </a:r>
            <a:endParaRPr lang="es-AR" dirty="0">
              <a:solidFill>
                <a:schemeClr val="tx2">
                  <a:lumMod val="50000"/>
                </a:schemeClr>
              </a:solidFill>
              <a:latin typeface="Lora" pitchFamily="2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300" y="1879971"/>
            <a:ext cx="7181850" cy="5045984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03240" y="2803301"/>
            <a:ext cx="105981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smtClean="0"/>
              <a:t>Se </a:t>
            </a:r>
            <a:r>
              <a:rPr lang="es-AR" dirty="0" smtClean="0"/>
              <a:t>cargará </a:t>
            </a:r>
            <a:r>
              <a:rPr lang="es-AR" dirty="0" smtClean="0"/>
              <a:t>la documentación solicitada, los que se encuentran con asterisco son obligatorios. En documentación adicional se podrá cargar, si se desea cualquier archivo en carácter informativo al </a:t>
            </a:r>
            <a:r>
              <a:rPr lang="es-AR" dirty="0" smtClean="0"/>
              <a:t>visador.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4857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06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675610" y="0"/>
            <a:ext cx="7016393" cy="701446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774700" y="2638425"/>
            <a:ext cx="602615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b="1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Visado de Planos de Mensura Límite Internacional</a:t>
            </a:r>
            <a:endParaRPr lang="es-AR" b="1" dirty="0">
              <a:solidFill>
                <a:schemeClr val="tx2">
                  <a:lumMod val="50000"/>
                </a:schemeClr>
              </a:solidFill>
              <a:latin typeface="Lora" pitchFamily="2" charset="0"/>
            </a:endParaRPr>
          </a:p>
          <a:p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Plataforma TAD</a:t>
            </a:r>
          </a:p>
          <a:p>
            <a:endParaRPr lang="es-AR" dirty="0">
              <a:solidFill>
                <a:schemeClr val="tx2">
                  <a:lumMod val="50000"/>
                </a:schemeClr>
              </a:solidFill>
              <a:latin typeface="Lora" pitchFamily="2" charset="0"/>
            </a:endParaRPr>
          </a:p>
          <a:p>
            <a:pPr algn="just"/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Una vez </a:t>
            </a:r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se haya </a:t>
            </a:r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completado </a:t>
            </a:r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el trámite, se generará automáticamente un número de expediente el cuál podrá ser consultado de manera digital por el presentante y se podrá visualizar el avance del mismo.</a:t>
            </a:r>
          </a:p>
          <a:p>
            <a:pPr algn="just"/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Generando transparencia en el trámite, integrándonos con las provincias para garantizar la seguridad </a:t>
            </a:r>
            <a:r>
              <a:rPr lang="es-AR" dirty="0" smtClean="0">
                <a:solidFill>
                  <a:schemeClr val="tx2">
                    <a:lumMod val="50000"/>
                  </a:schemeClr>
                </a:solidFill>
                <a:latin typeface="Lora" pitchFamily="2" charset="0"/>
              </a:rPr>
              <a:t>jurídica. </a:t>
            </a:r>
            <a:endParaRPr lang="es-AR" dirty="0" smtClean="0">
              <a:solidFill>
                <a:schemeClr val="tx2">
                  <a:lumMod val="50000"/>
                </a:schemeClr>
              </a:solidFill>
              <a:latin typeface="Lo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290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59992"/>
                </a:lnTo>
                <a:lnTo>
                  <a:pt x="10692003" y="7559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232C4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43210" y="2079190"/>
            <a:ext cx="3405581" cy="3403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888</TotalTime>
  <Words>223</Words>
  <Application>Microsoft Office PowerPoint</Application>
  <PresentationFormat>Personalizado</PresentationFormat>
  <Paragraphs>35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Calibri</vt:lpstr>
      <vt:lpstr>Lora</vt:lpstr>
      <vt:lpstr>Montserrat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_Pack Gráfico CANCILLERÍA_5-feb-24</dc:title>
  <dc:creator>Villegas Montaño, Tatiana L.</dc:creator>
  <cp:lastModifiedBy>Pajares Quispe, Luis Miguel</cp:lastModifiedBy>
  <cp:revision>21</cp:revision>
  <dcterms:created xsi:type="dcterms:W3CDTF">2024-10-16T15:03:46Z</dcterms:created>
  <dcterms:modified xsi:type="dcterms:W3CDTF">2024-10-22T16:17:01Z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2024-02-06T00:00:00Z</vt:filetime>
  </property>
  <property fmtid="{D5CDD505-2E9C-101B-9397-08002B2CF9AE}" pid="3" name="Creator">
    <vt:lpwstr>Adobe Illustrator 25.4 (Macintosh)</vt:lpwstr>
  </property>
  <property fmtid="{D5CDD505-2E9C-101B-9397-08002B2CF9AE}" pid="4" name="LastSaved">
    <vt:filetime>2024-10-16T00:00:00Z</vt:filetime>
  </property>
</Properties>
</file>